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59" r:id="rId6"/>
    <p:sldId id="260" r:id="rId7"/>
    <p:sldId id="268" r:id="rId8"/>
    <p:sldId id="262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18002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Ledový blok rozřízneme na dva různě velké kusy (viz obrázek). Porovnejte teplotu obou kusů </a:t>
            </a:r>
            <a:r>
              <a:rPr lang="cs-CZ" dirty="0" smtClean="0"/>
              <a:t>hned po rozříznutí.</a:t>
            </a:r>
            <a:endParaRPr lang="cs-CZ" dirty="0"/>
          </a:p>
          <a:p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1151620" y="2492896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Teplota většího kusu A je nižší.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Teplota menšího kusu B je nižší.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Teplota obou kusů je stejná.</a:t>
            </a:r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040" y="4221088"/>
            <a:ext cx="3743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93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 lednice jsme vyndali čtvrtku (250g) a osminku (125 g) másla a nechali je v kuchyni změknout. Porovnejte teplotu obou kusů másla </a:t>
            </a:r>
            <a:r>
              <a:rPr lang="cs-CZ" dirty="0" smtClean="0"/>
              <a:t>poté, co vedle sebe ležely celou noc </a:t>
            </a:r>
            <a:r>
              <a:rPr lang="cs-CZ" dirty="0"/>
              <a:t>na </a:t>
            </a:r>
            <a:r>
              <a:rPr lang="cs-CZ" dirty="0" smtClean="0"/>
              <a:t>válu.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39551" y="3212976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Teplota většího kusu je vyšší.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Teplota menšího kusu je vyšší.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 smtClean="0"/>
              <a:t>Teplota obou kusů je stejná.</a:t>
            </a:r>
          </a:p>
          <a:p>
            <a:pPr marL="514350" lvl="0" indent="-514350">
              <a:buFont typeface="+mj-lt"/>
              <a:buAutoNum type="alphaUcPeriod"/>
            </a:pPr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587" y="5013176"/>
            <a:ext cx="391003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70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</a:t>
            </a:r>
            <a:r>
              <a:rPr lang="cs-CZ" dirty="0"/>
              <a:t> jednoho kusu ledu uřízneme dvě kostky stejného tvaru, kostka A bude mít dvakrát větší hmotnost, než kostka B. Obě kostky necháme volně ležet na stole. Která z kostek roztaje dříve?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39551" y="3212976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Dříve </a:t>
            </a:r>
            <a:r>
              <a:rPr lang="cs-CZ" sz="3200" dirty="0"/>
              <a:t>roztaje větší kostka A.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Dříve </a:t>
            </a:r>
            <a:r>
              <a:rPr lang="cs-CZ" sz="3200" dirty="0"/>
              <a:t>roztaje menší kostka B.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Obě </a:t>
            </a:r>
            <a:r>
              <a:rPr lang="cs-CZ" sz="3200" dirty="0"/>
              <a:t>kostky roztají za stejnou dobu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3" t="13366" r="13955" b="11469"/>
          <a:stretch/>
        </p:blipFill>
        <p:spPr bwMode="auto">
          <a:xfrm>
            <a:off x="5148064" y="4728453"/>
            <a:ext cx="2879818" cy="1364843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823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</a:t>
            </a:r>
            <a:r>
              <a:rPr lang="cs-CZ" dirty="0"/>
              <a:t> jednoho kusu ledu uřízneme dvě kostky stejného tvaru, kostka A bude mít dvakrát větší hmotnost, než kostka B. Obě kostky necháme volně ležet na stole. Které kostce musíme dodat více tepla, aby roztála?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10599" y="3501008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Větší kostce A.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Menší kostce B.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Oběma stejně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3" t="13366" r="13955" b="11469"/>
          <a:stretch/>
        </p:blipFill>
        <p:spPr bwMode="auto">
          <a:xfrm>
            <a:off x="5292080" y="3459022"/>
            <a:ext cx="2879818" cy="1364843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4673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276490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 jednom hrnci (A) je litr vody o teplotě 10 °C, v druhém hrnci (B) je půl litru vody o teplotě 70 °</a:t>
            </a:r>
            <a:r>
              <a:rPr lang="cs-CZ" dirty="0" smtClean="0"/>
              <a:t>C. </a:t>
            </a:r>
            <a:r>
              <a:rPr lang="cs-CZ" dirty="0"/>
              <a:t>Vodu v hrnci A ohřejeme na 20 °C, vodu v hrnci B na </a:t>
            </a:r>
            <a:r>
              <a:rPr lang="cs-CZ" dirty="0" smtClean="0"/>
              <a:t>90 °C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 </a:t>
            </a:r>
            <a:r>
              <a:rPr lang="cs-CZ" dirty="0"/>
              <a:t>kterém případě přijala voda více tepla?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467544" y="3507702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Voda v hrnci A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Voda v hrnci B.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 obou případech stejně.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Pro odpověď není dostatek informací.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0" r="3329"/>
          <a:stretch/>
        </p:blipFill>
        <p:spPr bwMode="auto">
          <a:xfrm>
            <a:off x="5292080" y="3103944"/>
            <a:ext cx="3581400" cy="198124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31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36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Chceš si ohladit nápoj ve skleničce. Můžeš to udělat tak, že dáš do nápoje několik větších kostek ledu nebo stejné množství ledu nadrceného na malé kousky, v obou případech je led o stejné teplotě.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 </a:t>
            </a:r>
            <a:r>
              <a:rPr lang="cs-CZ" dirty="0"/>
              <a:t>kterém případě se nápoj ochladí na nižší teplotu?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115616" y="3717032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Při použití velkých kostek ledu.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Při použití drceného ledu.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 obou případech stejně.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Pro odpověď není dostatek informací.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3127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36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Chceš si ohladit nápoj </a:t>
            </a:r>
            <a:r>
              <a:rPr lang="cs-CZ" dirty="0" smtClean="0"/>
              <a:t>v </a:t>
            </a:r>
            <a:r>
              <a:rPr lang="cs-CZ" dirty="0" err="1" smtClean="0"/>
              <a:t>termohrnku</a:t>
            </a:r>
            <a:r>
              <a:rPr lang="cs-CZ" dirty="0" smtClean="0"/>
              <a:t>. </a:t>
            </a:r>
            <a:r>
              <a:rPr lang="cs-CZ" dirty="0"/>
              <a:t>Můžeš to udělat tak, že dáš do nápoje několik větších kostek ledu nebo stejné množství ledu nadrceného na malé kousky, v obou případech je led o stejné teplotě.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 </a:t>
            </a:r>
            <a:r>
              <a:rPr lang="cs-CZ" dirty="0"/>
              <a:t>kterém případě se nápoj ochladí na nižší teplotu?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115616" y="3717032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Při použití velkých kostek ledu.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Při použití drceného ledu.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 obou případech stejně.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Pro odpověď není dostatek informací.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26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36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Chceš si ohladit nápoj ve skleničce. Můžeš to udělat tak, že dáš do nápoje několik větších kostek ledu nebo stejné množství ledu nadrceného na malé kousky, v obou případech je led o stejné teplotě.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Ve kterém případě bude ochlazování probíhat rychleji?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115616" y="3717032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Při použití velkých kostek ledu.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Při použití drceného ledu.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 obou případech stejně.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Pro odpověď není dostatek informací.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48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Vodu a olej o stejné hmotnosti a teplotě zahříváme stejným hořákem. Voda se z původní teploty 20 °C ohřeje na 30 °C </a:t>
            </a:r>
            <a:r>
              <a:rPr lang="cs-CZ" dirty="0" smtClean="0"/>
              <a:t>za 4 </a:t>
            </a:r>
            <a:r>
              <a:rPr lang="cs-CZ" dirty="0"/>
              <a:t>minuty. Olej se o stejný teplotní rozdíl ohřeje za 2 minuty.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Která </a:t>
            </a:r>
            <a:r>
              <a:rPr lang="cs-CZ" dirty="0"/>
              <a:t>kapalina získala více energie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115616" y="3717032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Voda. 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Olej.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Obě kapaliny získaly stejně </a:t>
            </a:r>
            <a:r>
              <a:rPr lang="cs-CZ" sz="3200" dirty="0" smtClean="0"/>
              <a:t>energie. </a:t>
            </a:r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11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4efab12-2ee7-4505-906a-2af316a73bae.mdb"/>
  <p:tag name="ARS_RESPONSE_PERSON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Vodu a olej o stejné hmotnosti a teplotě zahříváme stejným hořákem. Voda se z původní teploty 20 °C ohřeje na 30 °C za 4 minuty. Olej se o stejný teplotní rozdíl ohřeje za 2 minuty. &#10;Která kapalina získala více energie?&#10;Voda. &#10;"/>
  <p:tag name="OPTION_COUNT" val="3"/>
  <p:tag name="ITEM_D" val=" "/>
  <p:tag name="ITEM_E" val=" "/>
  <p:tag name="ITEM_F" val=" "/>
  <p:tag name="ITEM_G" val=" "/>
  <p:tag name="ITEM_H" val=" "/>
  <p:tag name="ITEM_I" val=" "/>
  <p:tag name="ITEM_J" val=" "/>
  <p:tag name="RIGHT_ANSWER" val="A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IS_NEW_FORMAT" val="4"/>
  <p:tag name="QUESTION_TITLE" val="Ledový blok rozřízneme na dva různě velké kusy (viz obrázek). Porovnejte teplotu obou kusů ledu.&#10;&#10;Teplota většího kusu A je nižší.&#10;Teplota menšího kusu B je nižší.&#10;Teplota obou kusů je stejná.&#10;"/>
  <p:tag name="OPTION_COUNT" val="3"/>
  <p:tag name="ITEM_D" val=" 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IS_NEW_FORMAT" val="4"/>
  <p:tag name="QUESTION_TITLE" val="Z lednice jsme vyndali čtvrtku (250g) a osminku (125 g) másla a nechali je v kuchyni změknout. Porovnejte teplotu obou kusů másla po dvou hodinách, kdy kusy ležely na válu.&#10;&#10;Teplota většího kusu je vyšší.&#10;Teplota menšího kusu j"/>
  <p:tag name="OPTION_COUNT" val="3"/>
  <p:tag name="ITEM_D" val=" 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IS_NEW_FORMAT" val="4"/>
  <p:tag name="QUESTION_TITLE" val="Z jednoho kusu ledu uřízneme dvě kostky stejného tvaru, kostka A bude mít dvakrát větší hmotnost, než kostka B. Obě kostky necháme volně ležet na stole. Která z kostek roztaje dříve?&#10;&#10;Dříve roztaje větší kostka A.&#10;Dříve roztaje"/>
  <p:tag name="OPTION_COUNT" val="3"/>
  <p:tag name="ITEM_D" val=" "/>
  <p:tag name="ITEM_E" val=" "/>
  <p:tag name="ITEM_F" val=" "/>
  <p:tag name="ITEM_G" val=" "/>
  <p:tag name="ITEM_H" val=" "/>
  <p:tag name="ITEM_I" val=" "/>
  <p:tag name="ITEM_J" val=" "/>
  <p:tag name="RIGHT_ANSWER" val="B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IS_NEW_FORMAT" val="4"/>
  <p:tag name="QUESTION_TITLE" val="Z jednoho kusu ledu uřízneme dvě kostky stejného tvaru, kostka A bude mít dvakrát větší hmotnost, než kostka B. Obě kostky necháme volně ležet na stole. Které kostce musíme dodat více tepla, aby roztála? &#10;&#10;&#10;Větší kostce A.&#10;Men"/>
  <p:tag name="OPTION_COUNT" val="3"/>
  <p:tag name="ITEM_D" val=" "/>
  <p:tag name="ITEM_E" val=" "/>
  <p:tag name="ITEM_F" val=" "/>
  <p:tag name="ITEM_G" val=" "/>
  <p:tag name="ITEM_H" val=" "/>
  <p:tag name="ITEM_I" val=" "/>
  <p:tag name="ITEM_J" val=" "/>
  <p:tag name="RIGHT_ANSWER" val="A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V jednom hrnci (A) je litr vody o teplotě 10 °C, v druhém hrnci (B) je půl litru vody o teplotě 70 °C. Vodu v hrnci A ohřejeme na 20 °C, vodu v hrnci B na 90 °C. &#10;Ve kterém případě přijala voda více tepla?&#10;&#10;Voda v hrnci A&#10;Voda"/>
  <p:tag name="OPTION_COUNT" val="4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Chceš si ohladit nápoj ve skleničce. Můžeš to udělat tak, že dáš do nápoje několik větších kostek ledu nebo stejné množství ledu nadrceného na malé kousky, v obou případech je led o stejné teplotě. &#10;Ve kterém případě se nápoj och"/>
  <p:tag name="OPTION_COUNT" val="4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Chceš si ohladit nápoj ve skleničce. Můžeš to udělat tak, že dáš do nápoje několik větších kostek ledu nebo stejné množství ledu nadrceného na malé kousky, v obou případech je led o stejné teplotě. &#10;Ve kterém případě se nápoj och"/>
  <p:tag name="OPTION_COUNT" val="4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Chceš si ohladit nápoj ve skleničce. Můžeš to udělat tak, že dáš do nápoje několik větších kostek ledu nebo stejné množství ledu nadrceného na malé kousky, v obou případech je led o stejné teplotě. &#10;Ve kterém případě bude ochlazo"/>
  <p:tag name="OPTION_COUNT" val="4"/>
  <p:tag name="ITEM_E" val=" "/>
  <p:tag name="ITEM_F" val=" "/>
  <p:tag name="ITEM_G" val=" "/>
  <p:tag name="ITEM_H" val=" "/>
  <p:tag name="ITEM_I" val=" "/>
  <p:tag name="ITEM_J" val=" "/>
  <p:tag name="RIGHT_ANSWER" val="B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245</Words>
  <Application>Microsoft Office PowerPoint</Application>
  <PresentationFormat>Předvádění na obrazovce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24</cp:revision>
  <dcterms:created xsi:type="dcterms:W3CDTF">2013-10-07T10:37:40Z</dcterms:created>
  <dcterms:modified xsi:type="dcterms:W3CDTF">2015-08-27T13:33:10Z</dcterms:modified>
</cp:coreProperties>
</file>